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7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61" r:id="rId6"/>
    <p:sldId id="262" r:id="rId7"/>
    <p:sldId id="263" r:id="rId8"/>
    <p:sldId id="272" r:id="rId9"/>
    <p:sldId id="259" r:id="rId10"/>
    <p:sldId id="260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10" autoAdjust="0"/>
    <p:restoredTop sz="94660"/>
  </p:normalViewPr>
  <p:slideViewPr>
    <p:cSldViewPr snapToGrid="0">
      <p:cViewPr varScale="1">
        <p:scale>
          <a:sx n="77" d="100"/>
          <a:sy n="77" d="100"/>
        </p:scale>
        <p:origin x="20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2064F-0903-4EAC-A0B9-758970FE207E}" type="datetimeFigureOut">
              <a:rPr lang="fr-BE" smtClean="0"/>
              <a:t>26/06/18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FF5B1-8B67-4029-96C4-C8F18BD287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968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F5B1-8B67-4029-96C4-C8F18BD28710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7500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6247C36-7CA5-48BF-9E36-6A27CCDF92AA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21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18170-2AEA-4742-A9A7-FF7AB19EDE9F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1498-2584-400F-9F70-8BEADB2F6068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1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F5BA-2EA3-496B-9C9F-FAF971495291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17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952B-0A4A-4C65-8196-433708FE527C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85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29EAE-F36A-4B72-8E5D-70BF9C8FFAAF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646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29EAE-F36A-4B72-8E5D-70BF9C8FFAAF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4477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A9F49-3250-4CDF-9C53-4636F1CBD813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03F8-AEA5-4147-96C3-8221874BEAB7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3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E916-4014-47AA-8AE8-C897C640FCB3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29EAE-F36A-4B72-8E5D-70BF9C8FFAAF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5360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CBC87-766F-4B46-B6A2-3A382563E0BF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8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9FAB-2EC7-4683-BDA1-29FA2BBB7C3E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B108-E968-42A5-9AB9-35101FFA1881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2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85644-5656-4536-8B8C-EDAB9C456AB8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3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75F1-91DA-4568-BF5A-71CE6D297EF4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7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9DAB-B852-4D36-ABD0-A1787243C45B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18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829EAE-F36A-4B72-8E5D-70BF9C8FFAAF}" type="datetime1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95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0.png"/><Relationship Id="rId5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Première application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MIAOU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0035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composant Texte à parole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9188" y="2207944"/>
            <a:ext cx="7451792" cy="341630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Maintenant, intéressons-nous aux possibilités des blocs</a:t>
            </a:r>
          </a:p>
          <a:p>
            <a:r>
              <a:rPr lang="fr-FR" sz="2400" dirty="0" smtClean="0"/>
              <a:t>Cette méthode permet d’énoncer un message sous forme de texte</a:t>
            </a:r>
          </a:p>
          <a:p>
            <a:r>
              <a:rPr lang="fr-FR" sz="2400" dirty="0" smtClean="0"/>
              <a:t>La petite vague en haut du bloc montre qu’il doit être appelé par quelque chose</a:t>
            </a:r>
          </a:p>
          <a:p>
            <a:pPr lvl="1"/>
            <a:r>
              <a:rPr lang="fr-FR" sz="2000" dirty="0" smtClean="0"/>
              <a:t>Le clic sur un bouton par exemple</a:t>
            </a:r>
            <a:endParaRPr lang="fr-BE" sz="2000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 5" descr="Capture d’écran 2016-07-05 à 12.56.1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" b="100000" l="0" r="100000">
                        <a14:foregroundMark x1="7821" y1="40940" x2="71229" y2="44966"/>
                        <a14:foregroundMark x1="9777" y1="71812" x2="67598" y2="76174"/>
                        <a14:foregroundMark x1="6983" y1="91275" x2="81006" y2="92282"/>
                        <a14:foregroundMark x1="3631" y1="88255" x2="86592" y2="94631"/>
                        <a14:foregroundMark x1="5866" y1="65101" x2="75140" y2="66443"/>
                        <a14:foregroundMark x1="1955" y1="91611" x2="16480" y2="92953"/>
                        <a14:foregroundMark x1="31564" y1="87919" x2="82961" y2="88926"/>
                        <a14:foregroundMark x1="24022" y1="86913" x2="29330" y2="8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22" y="2065867"/>
            <a:ext cx="4080282" cy="33964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10980" y="4155431"/>
            <a:ext cx="3295512" cy="719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499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texte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1" y="2065867"/>
            <a:ext cx="8908959" cy="3953933"/>
          </a:xfrm>
        </p:spPr>
        <p:txBody>
          <a:bodyPr anchor="t">
            <a:normAutofit/>
          </a:bodyPr>
          <a:lstStyle/>
          <a:p>
            <a:r>
              <a:rPr lang="fr-FR" sz="2400" dirty="0" smtClean="0"/>
              <a:t>Il nous manque toujours le texte qu’Android doit prononcer</a:t>
            </a:r>
          </a:p>
          <a:p>
            <a:r>
              <a:rPr lang="fr-FR" sz="2400" dirty="0" smtClean="0"/>
              <a:t>Pour cela, il faut prendre dans les blocs de base en haut à gauche dans la catégorie texte.</a:t>
            </a:r>
          </a:p>
          <a:p>
            <a:pPr lvl="1"/>
            <a:r>
              <a:rPr lang="fr-FR" sz="2000" dirty="0" smtClean="0"/>
              <a:t>Choisissez un texte vide que vous pourrez remplacer par Miaou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Image 3" descr="Capture d’écran 2016-07-05 à 13.0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4125637"/>
            <a:ext cx="4293188" cy="2262626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2819014" y="4538914"/>
            <a:ext cx="937135" cy="443843"/>
          </a:xfrm>
          <a:prstGeom prst="roundRect">
            <a:avLst/>
          </a:prstGeom>
          <a:solidFill>
            <a:srgbClr val="FF6600">
              <a:alpha val="0"/>
            </a:srgbClr>
          </a:solidFill>
          <a:ln w="38100" cmpd="sng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 w="1905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" name="Image 9" descr="Capture d’écran 2016-07-05 à 13.10.23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109" y1="23214" x2="43839" y2="22321"/>
                        <a14:foregroundMark x1="2844" y1="16964" x2="5687" y2="83036"/>
                        <a14:foregroundMark x1="7583" y1="40179" x2="12322" y2="79464"/>
                        <a14:foregroundMark x1="16114" y1="85714" x2="41943" y2="86607"/>
                        <a14:foregroundMark x1="9005" y1="34821" x2="43839" y2="16964"/>
                        <a14:foregroundMark x1="4028" y1="14286" x2="40521" y2="15179"/>
                        <a14:foregroundMark x1="43839" y1="30357" x2="18957" y2="28571"/>
                        <a14:foregroundMark x1="22038" y1="33036" x2="34834" y2="33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85" y="4538914"/>
            <a:ext cx="4816580" cy="12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41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Testez votre application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Si la connexion USB a été correctement effectuée, vous devriez voir votre application sur votre tablette/smartphone</a:t>
            </a:r>
          </a:p>
          <a:p>
            <a:r>
              <a:rPr lang="fr-FR" sz="2000" dirty="0" smtClean="0"/>
              <a:t>Appuyez sur le bouton et écoutez l’effet produit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73383" y="4114593"/>
            <a:ext cx="29562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BRAVO !</a:t>
            </a:r>
            <a:endParaRPr lang="fr-F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56419" y="5037923"/>
            <a:ext cx="739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r>
              <a:rPr lang="fr-FR" sz="2400" dirty="0"/>
              <a:t>Vous avez réalisé avec succès votre première application</a:t>
            </a:r>
            <a:endParaRPr lang="fr-BE" sz="2400" dirty="0"/>
          </a:p>
          <a:p>
            <a:endParaRPr lang="fr-BE" sz="2400" dirty="0"/>
          </a:p>
        </p:txBody>
      </p:sp>
      <p:pic>
        <p:nvPicPr>
          <p:cNvPr id="2050" name="Picture 2" descr="asy office space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05" y="3343275"/>
            <a:ext cx="3275618" cy="21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1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amélioration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7505" y="1998134"/>
            <a:ext cx="11188147" cy="3649133"/>
          </a:xfrm>
        </p:spPr>
        <p:txBody>
          <a:bodyPr>
            <a:normAutofit/>
          </a:bodyPr>
          <a:lstStyle/>
          <a:p>
            <a:r>
              <a:rPr lang="fr-FR" sz="2400" dirty="0" smtClean="0"/>
              <a:t>Et si on veut changer le texte ?</a:t>
            </a:r>
          </a:p>
          <a:p>
            <a:pPr lvl="1"/>
            <a:r>
              <a:rPr lang="fr-FR" sz="2000" dirty="0" smtClean="0"/>
              <a:t>Chaque fois devoir retourner changer le texte dans l’application, ce n’est pas très performant</a:t>
            </a:r>
          </a:p>
          <a:p>
            <a:pPr lvl="1"/>
            <a:endParaRPr lang="fr-FR" sz="2000" dirty="0"/>
          </a:p>
          <a:p>
            <a:r>
              <a:rPr lang="fr-FR" sz="2400" dirty="0" smtClean="0"/>
              <a:t>On pourrait ajouter un champ de texte pour permettre à l’utilisateur de taper le texte qu’il veut écouter</a:t>
            </a:r>
            <a:endParaRPr lang="fr-BE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amélioration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Déplacer une « Zone de texte » au dessus de votre bouton</a:t>
            </a:r>
            <a:endParaRPr lang="fr-BE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Image 7" descr="Capture d’écran 2016-07-05 à 13.11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92" y="1498646"/>
            <a:ext cx="2309104" cy="493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21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amélioration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Maintenant, il faut « lier » le texte qui est tapé au Texte à Parole</a:t>
            </a:r>
          </a:p>
          <a:p>
            <a:r>
              <a:rPr lang="fr-FR" sz="2000" dirty="0" smtClean="0"/>
              <a:t>Il faut remplacer notre texte statique « Bonjour » par le texte de la Zone de Texte</a:t>
            </a:r>
          </a:p>
          <a:p>
            <a:r>
              <a:rPr lang="fr-FR" sz="2000" dirty="0" smtClean="0"/>
              <a:t>Allez dans l’interface blocs et sélectionnez la Zone de Texte, nous allons travailler avec l’attribut « texte » qui représente le texte contenu dans le champ</a:t>
            </a:r>
            <a:endParaRPr lang="fr-BE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Image 4" descr="Capture d’écran 2016-07-05 à 13.12.46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9" b="97701" l="585" r="96199">
                        <a14:foregroundMark x1="3216" y1="21839" x2="64620" y2="22989"/>
                        <a14:foregroundMark x1="6433" y1="11494" x2="64327" y2="12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55" y="4958608"/>
            <a:ext cx="4343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4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amélioration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Il suffit maintenant de remplacer le texte « Bonjour » par l’attribut texte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r>
              <a:rPr lang="fr-FR" sz="2000" dirty="0" smtClean="0"/>
              <a:t>Vous pouvez tester et vérifier si ça fonctionne</a:t>
            </a:r>
            <a:endParaRPr lang="fr-BE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Image 6" descr="Capture d’écran 2016-07-05 à 13.12.46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8246">
                        <a14:foregroundMark x1="3216" y1="18391" x2="65789" y2="29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424487"/>
            <a:ext cx="4343400" cy="1104900"/>
          </a:xfrm>
          <a:prstGeom prst="rect">
            <a:avLst/>
          </a:prstGeom>
        </p:spPr>
      </p:pic>
      <p:pic>
        <p:nvPicPr>
          <p:cNvPr id="6" name="Image 5" descr="Capture d’écran 2016-07-05 à 13.13.27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44" b="89916" l="0" r="98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637" y="3369233"/>
            <a:ext cx="5577131" cy="11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9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Démarrage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1" y="2065868"/>
            <a:ext cx="10131425" cy="2267594"/>
          </a:xfrm>
        </p:spPr>
        <p:txBody>
          <a:bodyPr anchor="t">
            <a:normAutofit/>
          </a:bodyPr>
          <a:lstStyle/>
          <a:p>
            <a:r>
              <a:rPr lang="fr-FR" sz="2400" dirty="0" smtClean="0"/>
              <a:t>Démarrez un nouveau projet depuis l’interface App </a:t>
            </a:r>
            <a:r>
              <a:rPr lang="fr-FR" sz="2400" dirty="0" err="1" smtClean="0"/>
              <a:t>Inventor</a:t>
            </a:r>
            <a:endParaRPr lang="fr-FR" sz="2400" dirty="0" smtClean="0"/>
          </a:p>
          <a:p>
            <a:pPr lvl="1"/>
            <a:r>
              <a:rPr lang="fr-FR" sz="2000" dirty="0" smtClean="0"/>
              <a:t>Appelez le « Miaou »</a:t>
            </a:r>
          </a:p>
          <a:p>
            <a:r>
              <a:rPr lang="fr-FR" sz="2400" dirty="0" smtClean="0"/>
              <a:t>Effectuez la connexion à votre smartphone/tablette si ce n’est pas encore fait</a:t>
            </a:r>
          </a:p>
          <a:p>
            <a:r>
              <a:rPr lang="fr-FR" sz="2400" dirty="0" smtClean="0"/>
              <a:t>Le but va être de créer une application qui peut parler (miauler) !</a:t>
            </a:r>
            <a:endParaRPr lang="fr-BE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on stewart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96" y="4139737"/>
            <a:ext cx="3266551" cy="244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3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composant « Son »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2" y="2379493"/>
            <a:ext cx="9200178" cy="1237237"/>
          </a:xfrm>
        </p:spPr>
        <p:txBody>
          <a:bodyPr anchor="t">
            <a:normAutofit/>
          </a:bodyPr>
          <a:lstStyle/>
          <a:p>
            <a:r>
              <a:rPr lang="fr-FR" sz="2000" dirty="0" smtClean="0"/>
              <a:t>La brique principale de cette application sera un élément Son que vous </a:t>
            </a:r>
            <a:r>
              <a:rPr lang="fr-FR" sz="2000" smtClean="0"/>
              <a:t>pouvez </a:t>
            </a:r>
            <a:r>
              <a:rPr lang="fr-FR" sz="2000" smtClean="0"/>
              <a:t>trouver </a:t>
            </a:r>
            <a:r>
              <a:rPr lang="fr-FR" sz="2000" dirty="0" smtClean="0"/>
              <a:t>sous la rubrique « Média »</a:t>
            </a:r>
            <a:endParaRPr lang="fr-BE" sz="2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mage 6" descr="Capture d’écran 2016-07-05 à 12.4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53" y="1708455"/>
            <a:ext cx="1782014" cy="3923701"/>
          </a:xfrm>
          <a:prstGeom prst="rect">
            <a:avLst/>
          </a:prstGeom>
        </p:spPr>
      </p:pic>
      <p:pic>
        <p:nvPicPr>
          <p:cNvPr id="8" name="Image 7" descr="Capture d’écran 2016-07-05 à 12.54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3" y="3930356"/>
            <a:ext cx="49022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4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composant « Son »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154955" y="2065867"/>
            <a:ext cx="7282154" cy="341630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D’abord, il faut charger un fichier de son !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Image 8" descr="Capture d’écran 2016-07-05 à 12.51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850" y="1081141"/>
            <a:ext cx="1838538" cy="52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7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base de l’application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2115" y="2065867"/>
            <a:ext cx="7220977" cy="341630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Essayez maintenant d’ajouter un bouton à l’application</a:t>
            </a:r>
          </a:p>
          <a:p>
            <a:pPr lvl="1"/>
            <a:r>
              <a:rPr lang="fr-FR" sz="2000" dirty="0" smtClean="0"/>
              <a:t>Depuis l’interface « Designer » faites glisser un élément bouton sur l’application</a:t>
            </a:r>
          </a:p>
          <a:p>
            <a:r>
              <a:rPr lang="fr-FR" sz="2400" dirty="0" smtClean="0"/>
              <a:t>Vous pouvez changer le texte du bouton grâce au menu des propriétés à droite ou y placer une image</a:t>
            </a:r>
            <a:endParaRPr lang="fr-BE" sz="2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Image 3" descr="Capture d’écran 2016-07-05 à 12.59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78" y="1433193"/>
            <a:ext cx="2517268" cy="468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base de l’application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0218" y="1984882"/>
            <a:ext cx="10131425" cy="3649133"/>
          </a:xfrm>
        </p:spPr>
        <p:txBody>
          <a:bodyPr>
            <a:normAutofit/>
          </a:bodyPr>
          <a:lstStyle/>
          <a:p>
            <a:r>
              <a:rPr lang="fr-FR" sz="2400" dirty="0" smtClean="0"/>
              <a:t>Vous pouvez modifier d’autres propriétés</a:t>
            </a:r>
          </a:p>
          <a:p>
            <a:pPr lvl="1"/>
            <a:r>
              <a:rPr lang="fr-FR" sz="2000" dirty="0" smtClean="0"/>
              <a:t>La couleur de la police</a:t>
            </a:r>
          </a:p>
          <a:p>
            <a:pPr lvl="1"/>
            <a:r>
              <a:rPr lang="fr-FR" sz="2000" dirty="0" smtClean="0"/>
              <a:t>La taille de la police</a:t>
            </a:r>
          </a:p>
          <a:p>
            <a:pPr lvl="1"/>
            <a:r>
              <a:rPr lang="fr-FR" sz="2000" dirty="0" smtClean="0"/>
              <a:t>La forme du bouton</a:t>
            </a:r>
          </a:p>
          <a:p>
            <a:r>
              <a:rPr lang="fr-FR" sz="2400" dirty="0" smtClean="0"/>
              <a:t>Vous pouvez également renommer ou supprimer des objets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10" y="2749206"/>
            <a:ext cx="18478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2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base de l’application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1" y="2219187"/>
            <a:ext cx="6756594" cy="341630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Maintenant que vous avez placé votre premier bouton, nous allons le programmer pour dire quelque chose.</a:t>
            </a:r>
          </a:p>
          <a:p>
            <a:r>
              <a:rPr lang="fr-FR" sz="2000" dirty="0" smtClean="0"/>
              <a:t>Allez dans l’interface bloc et sélectionnez votre bouton</a:t>
            </a:r>
          </a:p>
          <a:p>
            <a:r>
              <a:rPr lang="fr-FR" sz="2000" dirty="0" smtClean="0"/>
              <a:t>Vous avez alors accès à certains évènements déclenchés par le bouton.</a:t>
            </a:r>
          </a:p>
          <a:p>
            <a:r>
              <a:rPr lang="fr-FR" sz="2000" dirty="0" smtClean="0"/>
              <a:t>Déplacez l’évènement « Quand button1.Clic » dans la zone de travail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Image 3" descr="Capture d’écran 2016-07-05 à 13.05.54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59" l="0" r="99257">
                        <a14:foregroundMark x1="8550" y1="58013" x2="75093" y2="56731"/>
                        <a14:foregroundMark x1="9294" y1="29167" x2="72862" y2="32692"/>
                        <a14:foregroundMark x1="10409" y1="7051" x2="61338" y2="7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740" y="1802013"/>
            <a:ext cx="341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42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composant « Son »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54954" y="2603500"/>
            <a:ext cx="4406201" cy="3416300"/>
          </a:xfrm>
        </p:spPr>
        <p:txBody>
          <a:bodyPr anchor="t">
            <a:normAutofit/>
          </a:bodyPr>
          <a:lstStyle/>
          <a:p>
            <a:r>
              <a:rPr lang="fr-FR" sz="2000" dirty="0" smtClean="0"/>
              <a:t>Vous pouvez maintenant le faire jouer quand on appuie sur le bouton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Image 4" descr="Capture d’écran 2016-07-05 à 12.50.44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7" b="96774" l="3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07" y="2506796"/>
            <a:ext cx="327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68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composant « Texte à parole »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Il permet de faire dire un mot ou une phrase par une voix synthétique.</a:t>
            </a:r>
          </a:p>
          <a:p>
            <a:r>
              <a:rPr lang="fr-FR" sz="2400" dirty="0" smtClean="0"/>
              <a:t>Pour commencer, faites glisser le composant vers la vue</a:t>
            </a:r>
          </a:p>
          <a:p>
            <a:pPr lvl="1"/>
            <a:r>
              <a:rPr lang="fr-FR" sz="2000" dirty="0" smtClean="0"/>
              <a:t>Vous devez observer qu’un nouvel élément Texte à parole a été ajouté</a:t>
            </a:r>
          </a:p>
          <a:p>
            <a:pPr lvl="1"/>
            <a:endParaRPr lang="fr-FR" sz="2000" dirty="0" smtClean="0"/>
          </a:p>
          <a:p>
            <a:endParaRPr lang="fr-BE" sz="24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108" y="4311650"/>
            <a:ext cx="39433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7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132</TotalTime>
  <Words>398</Words>
  <Application>Microsoft Macintosh PowerPoint</Application>
  <PresentationFormat>Grand écran</PresentationFormat>
  <Paragraphs>84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Céleste</vt:lpstr>
      <vt:lpstr>Première application</vt:lpstr>
      <vt:lpstr>Démarrage</vt:lpstr>
      <vt:lpstr>Le composant « Son »</vt:lpstr>
      <vt:lpstr>Le composant « Son »</vt:lpstr>
      <vt:lpstr>La base de l’application</vt:lpstr>
      <vt:lpstr>La base de l’application</vt:lpstr>
      <vt:lpstr>La base de l’application</vt:lpstr>
      <vt:lpstr>Le composant « Son »</vt:lpstr>
      <vt:lpstr>Le composant « Texte à parole »</vt:lpstr>
      <vt:lpstr>Le composant Texte à parole</vt:lpstr>
      <vt:lpstr>Le texte</vt:lpstr>
      <vt:lpstr>Testez votre application</vt:lpstr>
      <vt:lpstr>Petite amélioration</vt:lpstr>
      <vt:lpstr>Petite amélioration</vt:lpstr>
      <vt:lpstr>Petite amélioration</vt:lpstr>
      <vt:lpstr>Petite amélioration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Première application</dc:title>
  <dc:creator>loïc fortemps</dc:creator>
  <cp:lastModifiedBy>Valentin Haveaux</cp:lastModifiedBy>
  <cp:revision>29</cp:revision>
  <dcterms:created xsi:type="dcterms:W3CDTF">2014-07-28T12:45:02Z</dcterms:created>
  <dcterms:modified xsi:type="dcterms:W3CDTF">2018-06-26T14:11:51Z</dcterms:modified>
</cp:coreProperties>
</file>